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C87A-0C34-4DF7-AE4D-23B5CE7C9297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B8EB0-CDA4-4446-9D26-1DE40D7F37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C87A-0C34-4DF7-AE4D-23B5CE7C9297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B8EB0-CDA4-4446-9D26-1DE40D7F37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C87A-0C34-4DF7-AE4D-23B5CE7C9297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B8EB0-CDA4-4446-9D26-1DE40D7F37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C87A-0C34-4DF7-AE4D-23B5CE7C9297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B8EB0-CDA4-4446-9D26-1DE40D7F37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C87A-0C34-4DF7-AE4D-23B5CE7C9297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B8EB0-CDA4-4446-9D26-1DE40D7F37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C87A-0C34-4DF7-AE4D-23B5CE7C9297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B8EB0-CDA4-4446-9D26-1DE40D7F37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C87A-0C34-4DF7-AE4D-23B5CE7C9297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B8EB0-CDA4-4446-9D26-1DE40D7F37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C87A-0C34-4DF7-AE4D-23B5CE7C9297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B8EB0-CDA4-4446-9D26-1DE40D7F37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C87A-0C34-4DF7-AE4D-23B5CE7C9297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B8EB0-CDA4-4446-9D26-1DE40D7F37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C87A-0C34-4DF7-AE4D-23B5CE7C9297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B8EB0-CDA4-4446-9D26-1DE40D7F37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C87A-0C34-4DF7-AE4D-23B5CE7C9297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B8EB0-CDA4-4446-9D26-1DE40D7F37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2C87A-0C34-4DF7-AE4D-23B5CE7C9297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B8EB0-CDA4-4446-9D26-1DE40D7F37A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v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330" y="0"/>
            <a:ext cx="4815670" cy="6807288"/>
          </a:xfrm>
          <a:prstGeom prst="rect">
            <a:avLst/>
          </a:prstGeom>
        </p:spPr>
      </p:pic>
      <p:pic>
        <p:nvPicPr>
          <p:cNvPr id="5" name="Picture 4" descr="Avis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48338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la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4572001" cy="6858000"/>
          </a:xfrm>
          <a:prstGeom prst="rect">
            <a:avLst/>
          </a:prstGeom>
        </p:spPr>
      </p:pic>
      <p:pic>
        <p:nvPicPr>
          <p:cNvPr id="5" name="Picture 4" descr="Hilary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enn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4396727" cy="6858000"/>
          </a:xfrm>
          <a:prstGeom prst="rect">
            <a:avLst/>
          </a:prstGeom>
        </p:spPr>
      </p:pic>
      <p:pic>
        <p:nvPicPr>
          <p:cNvPr id="3" name="Picture 2" descr="Jenny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7811" y="0"/>
            <a:ext cx="4346189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rrai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4500563" cy="6858000"/>
          </a:xfrm>
          <a:prstGeom prst="rect">
            <a:avLst/>
          </a:prstGeom>
        </p:spPr>
      </p:pic>
      <p:pic>
        <p:nvPicPr>
          <p:cNvPr id="3" name="Picture 2" descr="Lorrain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4587" y="0"/>
            <a:ext cx="4649413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Jahdusha</dc:creator>
  <cp:lastModifiedBy>User</cp:lastModifiedBy>
  <cp:revision>10</cp:revision>
  <dcterms:created xsi:type="dcterms:W3CDTF">2010-12-07T19:46:55Z</dcterms:created>
  <dcterms:modified xsi:type="dcterms:W3CDTF">2010-12-09T01:01:19Z</dcterms:modified>
</cp:coreProperties>
</file>